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wmv" ContentType="video/x-ms-wmv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6" r:id="rId8"/>
    <p:sldId id="267" r:id="rId9"/>
    <p:sldId id="263" r:id="rId10"/>
    <p:sldId id="265" r:id="rId11"/>
    <p:sldId id="262" r:id="rId12"/>
    <p:sldId id="264" r:id="rId13"/>
    <p:sldId id="269" r:id="rId14"/>
    <p:sldId id="270" r:id="rId15"/>
    <p:sldId id="271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5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media/media1.mp4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7D674-66DE-4599-A84E-91D72586777F}" type="datetimeFigureOut">
              <a:rPr lang="en-GB" smtClean="0"/>
              <a:pPr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3038933C-B677-4201-9A9A-4EB8698FF4A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1.wmv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7.pn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microsoft.com/office/2007/relationships/media" Target="../media/media1.wmv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6" Type="http://schemas.openxmlformats.org/officeDocument/2006/relationships/image" Target="../media/image9.jpeg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Group Project</a:t>
            </a:r>
            <a:br>
              <a:rPr lang="en-GB" dirty="0" smtClean="0"/>
            </a:br>
            <a:r>
              <a:rPr lang="en-GB" sz="3600" dirty="0" smtClean="0"/>
              <a:t>Group 18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Jack fuller</a:t>
            </a:r>
          </a:p>
          <a:p>
            <a:r>
              <a:rPr lang="en-GB" dirty="0" err="1" smtClean="0"/>
              <a:t>Ionu</a:t>
            </a:r>
            <a:r>
              <a:rPr lang="ro-RO" dirty="0"/>
              <a:t>ț</a:t>
            </a:r>
            <a:r>
              <a:rPr lang="en-GB" dirty="0" smtClean="0"/>
              <a:t> </a:t>
            </a:r>
            <a:r>
              <a:rPr lang="en-GB" dirty="0" err="1" smtClean="0"/>
              <a:t>ciobanu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29529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 management lesson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A manager should focus more on taking the game oriented decisions collectively rather than on his own. 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There are no irrelevant ideas as one idea that seems impractical can lead to a much better one.</a:t>
            </a:r>
          </a:p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 Programming Lesson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 </a:t>
            </a:r>
          </a:p>
          <a:p>
            <a:pPr lvl="0"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A more understanding of code, when something did not work, found out why quicker than usual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Another way to switch between scenes in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unity.</a:t>
            </a:r>
          </a:p>
          <a:p>
            <a:pPr lvl="0"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More efficient ways of writing code and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organising.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81809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 design lesson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Design decisions should be taken as a group rather than on your own, as they can have a big impact on the overall game experience.</a:t>
            </a:r>
          </a:p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One of the most important steps that every game project should go through is gathering feedback and iterating the game based on it.</a:t>
            </a:r>
          </a:p>
          <a:p>
            <a:pPr>
              <a:buFont typeface="Arial" pitchFamily="34" charset="0"/>
              <a:buChar char="•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/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Combinations (reactions):</a:t>
            </a:r>
          </a:p>
          <a:p>
            <a:pPr marL="914400" lvl="1" indent="-457200"/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A set of 6 possible combinations players can use to get themselves closer to the bottom, thus winning the game.</a:t>
            </a:r>
          </a:p>
          <a:p>
            <a:pPr marL="457200" indent="-457200">
              <a:buFont typeface="+mj-lt"/>
              <a:buAutoNum type="arabicPeriod"/>
            </a:pPr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3sp40-o06ql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2339752" y="4293096"/>
            <a:ext cx="4178777" cy="2154932"/>
          </a:xfrm>
          <a:prstGeom prst="rect">
            <a:avLst/>
          </a:prstGeom>
        </p:spPr>
      </p:pic>
      <p:pic>
        <p:nvPicPr>
          <p:cNvPr id="5" name="Picture 2" descr="grass_block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31832" y="-99392"/>
            <a:ext cx="1320769" cy="1440160"/>
          </a:xfrm>
          <a:prstGeom prst="rect">
            <a:avLst/>
          </a:prstGeom>
          <a:noFill/>
        </p:spPr>
      </p:pic>
      <p:pic>
        <p:nvPicPr>
          <p:cNvPr id="6" name="Picture 6" descr="ice_block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flipH="1">
            <a:off x="7740352" y="1149109"/>
            <a:ext cx="1152128" cy="1127763"/>
          </a:xfrm>
          <a:prstGeom prst="rect">
            <a:avLst/>
          </a:prstGeom>
          <a:noFill/>
        </p:spPr>
      </p:pic>
      <p:pic>
        <p:nvPicPr>
          <p:cNvPr id="7" name="Picture 10" descr="stone_block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68344" y="1988840"/>
            <a:ext cx="1254729" cy="1368152"/>
          </a:xfrm>
          <a:prstGeom prst="rect">
            <a:avLst/>
          </a:prstGeom>
          <a:noFill/>
        </p:spPr>
      </p:pic>
      <p:pic>
        <p:nvPicPr>
          <p:cNvPr id="8" name="Picture 4" descr="fire_block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96336" y="2996952"/>
            <a:ext cx="1254729" cy="1368152"/>
          </a:xfrm>
          <a:prstGeom prst="rect">
            <a:avLst/>
          </a:prstGeom>
          <a:noFill/>
        </p:spPr>
      </p:pic>
      <p:pic>
        <p:nvPicPr>
          <p:cNvPr id="9" name="Picture 8" descr="mud_block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596336" y="4077072"/>
            <a:ext cx="1320769" cy="1440160"/>
          </a:xfrm>
          <a:prstGeom prst="rect">
            <a:avLst/>
          </a:prstGeom>
          <a:noFill/>
        </p:spPr>
      </p:pic>
      <p:pic>
        <p:nvPicPr>
          <p:cNvPr id="10" name="Picture 12" descr="water_block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596337" y="5256051"/>
            <a:ext cx="1296144" cy="141330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2. Gravity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– the game is based on blocks and characters that are affected by gravity.</a:t>
            </a:r>
          </a:p>
          <a:p>
            <a:endParaRPr lang="en-GB" dirty="0"/>
          </a:p>
        </p:txBody>
      </p:sp>
      <p:pic>
        <p:nvPicPr>
          <p:cNvPr id="4" name="Desktop 2018.03.06 - 21.02.53.02">
            <a:hlinkClick r:id="" action="ppaction://media"/>
            <a:extLst>
              <a:ext uri="{FF2B5EF4-FFF2-40B4-BE49-F238E27FC236}">
                <a16:creationId xmlns:a16="http://schemas.microsoft.com/office/drawing/2014/main" xmlns="" id="{5EC1E634-B859-47D7-BB51-B8DE51E518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403648" y="2780928"/>
            <a:ext cx="6288698" cy="35373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3. Constant interaction (strategising):</a:t>
            </a:r>
          </a:p>
          <a:p>
            <a:pPr lvl="1"/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You are able to tap on an individual block each turn in order to destroy it or launch a chain reaction between blocks.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ames\Desktop\mgp-mgp-group-18-master\Art\Characters\fox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16632"/>
            <a:ext cx="6120680" cy="547823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708920"/>
            <a:ext cx="5791200" cy="1371600"/>
          </a:xfrm>
        </p:spPr>
        <p:txBody>
          <a:bodyPr>
            <a:noAutofit/>
          </a:bodyPr>
          <a:lstStyle/>
          <a:p>
            <a:pPr algn="ctr"/>
            <a:r>
              <a:rPr lang="en-GB" sz="6600" dirty="0" smtClean="0"/>
              <a:t>QUESTIONS?</a:t>
            </a:r>
            <a:endParaRPr lang="en-GB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Beat 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your opponent by destroying the blocks beneath you to get to the bottom of the screen before them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	2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players				adversial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mobile					strategy involved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turn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based</a:t>
            </a:r>
          </a:p>
          <a:p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	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AutoShape 2" descr="Imagini pentru 2 persons vecto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7" name="Picture 3" descr="C:\Users\John\OneDrive\University Work\SECOND YEAR\Managing Games Production - Group Project\Gold presentation\group-25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422753"/>
            <a:ext cx="360040" cy="36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John\OneDrive\University Work\SECOND YEAR\Managing Games Production - Group Project\Gold presentation\mobile-icon-vector-iconic-design-smartphone-symbol-transparency-grid-9425628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2009" y="3730142"/>
            <a:ext cx="503238" cy="503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John\OneDrive\University Work\SECOND YEAR\Managing Games Production - Group Project\Gold presentation\downloa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36179" y="4233380"/>
            <a:ext cx="374898" cy="37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777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Target audience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Age:</a:t>
            </a: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15 – 30</a:t>
            </a:r>
          </a:p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Gender:</a:t>
            </a: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Both males and females</a:t>
            </a:r>
          </a:p>
          <a:p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Casual gamers</a:t>
            </a:r>
          </a:p>
        </p:txBody>
      </p:sp>
    </p:spTree>
    <p:extLst>
      <p:ext uri="{BB962C8B-B14F-4D97-AF65-F5344CB8AC3E}">
        <p14:creationId xmlns:p14="http://schemas.microsoft.com/office/powerpoint/2010/main" xmlns="" val="291832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Core loop</a:t>
            </a:r>
            <a:endParaRPr lang="en-GB" dirty="0"/>
          </a:p>
        </p:txBody>
      </p:sp>
      <p:pic>
        <p:nvPicPr>
          <p:cNvPr id="2050" name="Picture 2" descr="C:\Users\John\OneDrive\University Work\SECOND YEAR\Managing Games Production - Group Project\Gold presentation\core_loop_fi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556792"/>
            <a:ext cx="5472608" cy="547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1410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GB" dirty="0" smtClean="0"/>
              <a:t>The score system wouldn’t make sense as the whole point of the game is to get to the bottom first. </a:t>
            </a:r>
          </a:p>
          <a:p>
            <a:pPr marL="342900" indent="-342900">
              <a:buFont typeface="Arial" pitchFamily="34" charset="0"/>
              <a:buChar char="•"/>
            </a:pPr>
            <a:endParaRPr lang="en-GB" dirty="0"/>
          </a:p>
          <a:p>
            <a:pPr marL="342900" indent="-342900">
              <a:buFont typeface="Arial" pitchFamily="34" charset="0"/>
              <a:buChar char="•"/>
            </a:pPr>
            <a:r>
              <a:rPr lang="en-GB" dirty="0" smtClean="0"/>
              <a:t>Most of the players had no idea how the game works or what the combinations are respectively</a:t>
            </a:r>
          </a:p>
          <a:p>
            <a:pPr marL="342900" indent="-342900">
              <a:buFont typeface="Arial" pitchFamily="34" charset="0"/>
              <a:buChar char="•"/>
            </a:pPr>
            <a:endParaRPr lang="en-GB" dirty="0"/>
          </a:p>
          <a:p>
            <a:pPr marL="342900" indent="-342900">
              <a:buFont typeface="Arial" pitchFamily="34" charset="0"/>
              <a:buChar char="•"/>
            </a:pPr>
            <a:r>
              <a:rPr lang="en-GB" dirty="0" smtClean="0"/>
              <a:t>The player starting the first had an advantage over the second player as he would be ahead from the beginning (closer to the bottom).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66720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690864" cy="437356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en-GB" dirty="0" smtClean="0"/>
          </a:p>
          <a:p>
            <a:pPr marL="457200" indent="-457200"/>
            <a:endParaRPr lang="en-GB" dirty="0" smtClean="0"/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The </a:t>
            </a:r>
            <a:r>
              <a:rPr lang="en-GB" dirty="0" smtClean="0"/>
              <a:t>score system was removed as it wouldn’t have had any impact on the overall outcome of the game.</a:t>
            </a:r>
          </a:p>
          <a:p>
            <a:pPr marL="457200" indent="-457200">
              <a:buFont typeface="+mj-lt"/>
              <a:buAutoNum type="arabicPeriod"/>
            </a:pPr>
            <a:endParaRPr lang="en-GB" dirty="0" smtClean="0"/>
          </a:p>
          <a:p>
            <a:pPr marL="457200" indent="-457200"/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 smtClean="0"/>
          </a:p>
          <a:p>
            <a:pPr marL="457200" indent="-457200">
              <a:buFont typeface="+mj-lt"/>
              <a:buAutoNum type="arabicPeriod"/>
            </a:pPr>
            <a:endParaRPr lang="en-GB" dirty="0" smtClean="0"/>
          </a:p>
          <a:p>
            <a:endParaRPr lang="en-GB" dirty="0"/>
          </a:p>
          <a:p>
            <a:pPr marL="342900" indent="-342900">
              <a:buFont typeface="Arial" pitchFamily="34" charset="0"/>
              <a:buChar char="•"/>
            </a:pPr>
            <a:endParaRPr lang="en-GB" dirty="0"/>
          </a:p>
        </p:txBody>
      </p:sp>
      <p:pic>
        <p:nvPicPr>
          <p:cNvPr id="4" name="Picture 4" descr="C:\Users\John\OneDrive\University Work\SECOND YEAR\Managing Games Production - Group Project\Untitled-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80112" y="980728"/>
            <a:ext cx="3018590" cy="537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8061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2. Instruction </a:t>
            </a:r>
            <a:r>
              <a:rPr lang="en-GB" dirty="0" smtClean="0"/>
              <a:t>screen presenting the available combinations was added =&gt; the players now had a rough idea about how the game should be played.</a:t>
            </a:r>
          </a:p>
          <a:p>
            <a:endParaRPr lang="en-GB" dirty="0"/>
          </a:p>
        </p:txBody>
      </p:sp>
      <p:pic>
        <p:nvPicPr>
          <p:cNvPr id="4" name="3sp40-o06ql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475656" y="3429000"/>
            <a:ext cx="5994040" cy="30910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194920" cy="4373563"/>
          </a:xfrm>
        </p:spPr>
        <p:txBody>
          <a:bodyPr/>
          <a:lstStyle/>
          <a:p>
            <a:endParaRPr lang="en-GB" dirty="0" smtClean="0"/>
          </a:p>
          <a:p>
            <a:r>
              <a:rPr lang="en-GB" dirty="0" smtClean="0"/>
              <a:t>3. Player </a:t>
            </a:r>
            <a:r>
              <a:rPr lang="en-GB" dirty="0" smtClean="0"/>
              <a:t>2 gets to start one row closer to the bottom in order to eliminate the handicap caused by the turn taking system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4" name="Picture 2" descr="C:\Users\John\Downloads\p2C3zuS - Imgur.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501008"/>
            <a:ext cx="5777201" cy="308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3sp40-o06ql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3491880" y="692696"/>
            <a:ext cx="5435497" cy="2803004"/>
          </a:xfrm>
          <a:prstGeom prst="rect">
            <a:avLst/>
          </a:prstGeom>
        </p:spPr>
      </p:pic>
      <p:pic>
        <p:nvPicPr>
          <p:cNvPr id="3074" name="Picture 2" descr="C:\Users\John\Downloads\p2C3zuS - Imgur.gif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05064"/>
            <a:ext cx="4462463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ohn\OneDrive\University Work\SECOND YEAR\Managing Games Production - Group Project\REACTIVE_BLOCKS!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1520" y="908720"/>
            <a:ext cx="3164153" cy="1779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John\OneDrive\University Work\SECOND YEAR\Managing Games Production - Group Project\Untitled-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78146" y="3573016"/>
            <a:ext cx="1642512" cy="2922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John\OneDrive\University Work\SECOND YEAR\Managing Games Production - Group Project\Tonsofblocks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28007" y="3737960"/>
            <a:ext cx="1549803" cy="275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75874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246</TotalTime>
  <Words>365</Words>
  <Application>Microsoft Office PowerPoint</Application>
  <PresentationFormat>On-screen Show (4:3)</PresentationFormat>
  <Paragraphs>73</Paragraphs>
  <Slides>16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Essential</vt:lpstr>
      <vt:lpstr>Group Project Group 18</vt:lpstr>
      <vt:lpstr>Logline</vt:lpstr>
      <vt:lpstr>Target audience</vt:lpstr>
      <vt:lpstr>Core loop</vt:lpstr>
      <vt:lpstr>Feedback</vt:lpstr>
      <vt:lpstr>Iterations</vt:lpstr>
      <vt:lpstr>Iterations</vt:lpstr>
      <vt:lpstr>Iterations</vt:lpstr>
      <vt:lpstr>Slide 9</vt:lpstr>
      <vt:lpstr>Key management lesson</vt:lpstr>
      <vt:lpstr>Key Programming Lesson</vt:lpstr>
      <vt:lpstr>Key design lesson</vt:lpstr>
      <vt:lpstr>Game features</vt:lpstr>
      <vt:lpstr>GAME FEATURES</vt:lpstr>
      <vt:lpstr>Game features</vt:lpstr>
      <vt:lpstr>QUESTIONS?</vt:lpstr>
    </vt:vector>
  </TitlesOfParts>
  <Company>University Of Suffolk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</dc:title>
  <dc:creator>Ciobanu Ionut</dc:creator>
  <cp:lastModifiedBy>Games</cp:lastModifiedBy>
  <cp:revision>15</cp:revision>
  <dcterms:created xsi:type="dcterms:W3CDTF">2018-05-01T19:54:38Z</dcterms:created>
  <dcterms:modified xsi:type="dcterms:W3CDTF">2018-05-02T11:44:46Z</dcterms:modified>
</cp:coreProperties>
</file>

<file path=docProps/thumbnail.jpeg>
</file>